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B4DD5-4DB8-42D3-B022-9748A743B552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F4EB8-3BB7-4AAF-974D-3F067E76C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9042CD-D3AF-4660-8F24-5C9A8A9EC8B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57ABE-91C7-4CF0-B433-69E5B04822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01620-A8B4-48B4-8E21-C60E47FEEE5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4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60375" y="385763"/>
            <a:ext cx="8243888" cy="6169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staff\Desktop\college_logo.png"/>
          <p:cNvPicPr>
            <a:picLocks noChangeAspect="1" noChangeArrowheads="1"/>
          </p:cNvPicPr>
          <p:nvPr/>
        </p:nvPicPr>
        <p:blipFill>
          <a:blip r:embed="rId2" cstate="print"/>
          <a:srcRect r="82896"/>
          <a:stretch>
            <a:fillRect/>
          </a:stretch>
        </p:blipFill>
        <p:spPr bwMode="auto">
          <a:xfrm>
            <a:off x="3429000" y="381000"/>
            <a:ext cx="1676400" cy="15474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20574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VIDHYADEEP INSTITUTE OF MANAGEMENT AND TECHNOLOGY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2672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Prepared By: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130940119063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130940119064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130940119065</a:t>
            </a:r>
          </a:p>
          <a:p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Guided By :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Shyam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D Patel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Fill in the missing lines 1c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 l="883" t="922" r="1413" b="922"/>
          <a:stretch>
            <a:fillRect/>
          </a:stretch>
        </p:blipFill>
        <p:spPr>
          <a:xfrm>
            <a:off x="3240088" y="11113"/>
            <a:ext cx="5046662" cy="68040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8" descr="Drawing an op 1c"/>
          <p:cNvPicPr>
            <a:picLocks noChangeAspect="1" noChangeArrowheads="1"/>
          </p:cNvPicPr>
          <p:nvPr/>
        </p:nvPicPr>
        <p:blipFill>
          <a:blip r:embed="rId3" cstate="print"/>
          <a:srcRect l="2249" t="562" r="2615" b="1483"/>
          <a:stretch>
            <a:fillRect/>
          </a:stretch>
        </p:blipFill>
        <p:spPr bwMode="auto">
          <a:xfrm>
            <a:off x="3141663" y="11113"/>
            <a:ext cx="4967287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4" descr="Example 1-7 solution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 l="9933" t="850" r="12801" b="1364"/>
          <a:stretch>
            <a:fillRect/>
          </a:stretch>
        </p:blipFill>
        <p:spPr>
          <a:xfrm>
            <a:off x="2400300" y="0"/>
            <a:ext cx="4183063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On-screen Show (4:3)</PresentationFormat>
  <Paragraphs>10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vimat</cp:lastModifiedBy>
  <cp:revision>4</cp:revision>
  <dcterms:created xsi:type="dcterms:W3CDTF">2006-08-16T00:00:00Z</dcterms:created>
  <dcterms:modified xsi:type="dcterms:W3CDTF">2013-12-17T06:59:29Z</dcterms:modified>
</cp:coreProperties>
</file>